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372" r:id="rId5"/>
    <p:sldId id="373" r:id="rId6"/>
    <p:sldId id="374" r:id="rId7"/>
    <p:sldId id="375" r:id="rId8"/>
    <p:sldId id="376" r:id="rId9"/>
    <p:sldId id="377" r:id="rId10"/>
    <p:sldId id="1678" r:id="rId11"/>
    <p:sldId id="1680" r:id="rId12"/>
    <p:sldId id="1674" r:id="rId13"/>
    <p:sldId id="1675" r:id="rId14"/>
    <p:sldId id="1676" r:id="rId15"/>
    <p:sldId id="1677" r:id="rId16"/>
    <p:sldId id="1682" r:id="rId17"/>
    <p:sldId id="1683" r:id="rId18"/>
    <p:sldId id="1681" r:id="rId19"/>
    <p:sldId id="1684" r:id="rId20"/>
    <p:sldId id="1685" r:id="rId21"/>
    <p:sldId id="1686" r:id="rId22"/>
    <p:sldId id="1687" r:id="rId23"/>
    <p:sldId id="1688" r:id="rId24"/>
    <p:sldId id="1689" r:id="rId25"/>
    <p:sldId id="1690" r:id="rId26"/>
    <p:sldId id="1691" r:id="rId27"/>
    <p:sldId id="1692" r:id="rId28"/>
    <p:sldId id="1693" r:id="rId29"/>
    <p:sldId id="1704" r:id="rId30"/>
    <p:sldId id="1705" r:id="rId31"/>
    <p:sldId id="1706" r:id="rId32"/>
    <p:sldId id="1695" r:id="rId33"/>
    <p:sldId id="1696" r:id="rId34"/>
    <p:sldId id="1697" r:id="rId35"/>
    <p:sldId id="1698" r:id="rId36"/>
    <p:sldId id="1699" r:id="rId37"/>
    <p:sldId id="1700" r:id="rId38"/>
    <p:sldId id="1701" r:id="rId39"/>
    <p:sldId id="1702" r:id="rId40"/>
    <p:sldId id="1703" r:id="rId41"/>
    <p:sldId id="381" r:id="rId42"/>
    <p:sldId id="398" r:id="rId43"/>
    <p:sldId id="396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</p:sldIdLst>
  <p:sldSz cx="9906000" cy="6858000" type="A4"/>
  <p:notesSz cx="6797675" cy="9925050"/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8632E9-420E-40A6-B800-BDCEB030A44A}">
          <p14:sldIdLst>
            <p14:sldId id="372"/>
            <p14:sldId id="373"/>
            <p14:sldId id="374"/>
            <p14:sldId id="375"/>
            <p14:sldId id="376"/>
            <p14:sldId id="377"/>
            <p14:sldId id="1678"/>
            <p14:sldId id="1680"/>
            <p14:sldId id="1674"/>
            <p14:sldId id="1675"/>
            <p14:sldId id="1676"/>
            <p14:sldId id="1677"/>
            <p14:sldId id="1682"/>
            <p14:sldId id="1683"/>
            <p14:sldId id="1681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693"/>
            <p14:sldId id="1704"/>
            <p14:sldId id="1705"/>
            <p14:sldId id="1706"/>
            <p14:sldId id="1695"/>
            <p14:sldId id="1696"/>
            <p14:sldId id="1697"/>
            <p14:sldId id="1698"/>
            <p14:sldId id="1699"/>
            <p14:sldId id="1700"/>
            <p14:sldId id="1701"/>
            <p14:sldId id="1702"/>
            <p14:sldId id="1703"/>
            <p14:sldId id="381"/>
            <p14:sldId id="398"/>
            <p14:sldId id="396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Imtiaz" initials="AI" lastIdx="4" clrIdx="0"/>
  <p:cmAuthor id="2" name="Saleem123" initials="S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2AC74"/>
    <a:srgbClr val="00B0F0"/>
    <a:srgbClr val="131313"/>
    <a:srgbClr val="FF1B97"/>
    <a:srgbClr val="7ABC32"/>
    <a:srgbClr val="B7ECFF"/>
    <a:srgbClr val="BF7945"/>
    <a:srgbClr val="FF3399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2235" autoAdjust="0"/>
  </p:normalViewPr>
  <p:slideViewPr>
    <p:cSldViewPr snapToGrid="0">
      <p:cViewPr varScale="1">
        <p:scale>
          <a:sx n="68" d="100"/>
          <a:sy n="68" d="100"/>
        </p:scale>
        <p:origin x="1296" y="7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442" cy="4983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059" y="1"/>
            <a:ext cx="2946529" cy="4983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2BC2-C489-4ACD-805D-F463BDA70B84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6712"/>
            <a:ext cx="2945442" cy="4983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059" y="9426712"/>
            <a:ext cx="2946529" cy="4983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AF3A4-9280-463F-8FEE-6E4F8D1F5B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2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26ECD-11E0-4588-AACE-4131DE59C2E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39838"/>
            <a:ext cx="48387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7078"/>
            <a:ext cx="2945659" cy="4979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7078"/>
            <a:ext cx="2945659" cy="4979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485B3-4268-4E94-9405-01D8658B4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9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6" y="1122363"/>
            <a:ext cx="916543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476" y="3602038"/>
            <a:ext cx="916543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4/19/2021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Module-1: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4/19/2021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Module-1: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4/19/2021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Module-1: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6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4/19/2021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Module-1: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0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4/19/2021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Module-1: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" y="164307"/>
            <a:ext cx="8874760" cy="892968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" y="1303867"/>
            <a:ext cx="9376886" cy="466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856" y="6502686"/>
            <a:ext cx="1378631" cy="318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4/19/2021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" y="6087533"/>
            <a:ext cx="9376886" cy="250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Module-1: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62104" y="6490153"/>
            <a:ext cx="368830" cy="318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3340F-4D7F-4892-95B5-3DE9B00AAE6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00804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6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BB6B0215-C518-B23E-6640-341B76F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CNN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26293065-63A7-6D51-12D8-C609E87FC99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96886299"/>
              </p:ext>
            </p:extLst>
          </p:nvPr>
        </p:nvGraphicFramePr>
        <p:xfrm>
          <a:off x="0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3F3227D8-461D-522C-52CA-FEF149633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6D5679D-91B8-4D15-A3A1-AB71507782D8}"/>
              </a:ext>
            </a:extLst>
          </p:cNvPr>
          <p:cNvGraphicFramePr>
            <a:graphicFrameLocks noGrp="1"/>
          </p:cNvGraphicFramePr>
          <p:nvPr/>
        </p:nvGraphicFramePr>
        <p:xfrm>
          <a:off x="5640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C77A81A2-129D-0C0D-D590-23E1671C6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A8ADBFF3-3D9C-4191-16F2-5E6EB42C6AC6}"/>
              </a:ext>
            </a:extLst>
          </p:cNvPr>
          <p:cNvGraphicFramePr>
            <a:graphicFrameLocks noGrp="1"/>
          </p:cNvGraphicFramePr>
          <p:nvPr/>
        </p:nvGraphicFramePr>
        <p:xfrm>
          <a:off x="5640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48EA211C-95A2-287C-9A0A-5369E53C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DD6D76D4-2734-9867-5E20-C4BC98CC537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211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3CE87410-3888-CB43-AC50-5978A592F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CB37090F-3B34-ED72-F06A-1617CE8A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888"/>
            <a:ext cx="103441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95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3" y="1660549"/>
            <a:ext cx="8901018" cy="42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65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12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1868271"/>
            <a:ext cx="8106042" cy="381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64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13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4" y="1603824"/>
            <a:ext cx="8907465" cy="418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51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507756"/>
            <a:ext cx="9334195" cy="431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38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Identification Using CNN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15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1744892"/>
            <a:ext cx="8317382" cy="38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65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1" y="1594714"/>
            <a:ext cx="8968227" cy="398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58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CNN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17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482524"/>
            <a:ext cx="9187891" cy="401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49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CNN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18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" y="1651008"/>
            <a:ext cx="8785555" cy="384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79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CNN recognize Images?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19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679"/>
            <a:ext cx="9304934" cy="347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41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C7CDDAA9-2850-DC4C-4CA0-809429D9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50B7C75-A762-02D9-11BE-37396BE7F8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6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93D91920-5F36-E71E-CA7E-9DCC44F25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E96D566B-E176-3CF3-F156-AEFC256D2143}"/>
              </a:ext>
            </a:extLst>
          </p:cNvPr>
          <p:cNvGraphicFramePr>
            <a:graphicFrameLocks noGrp="1"/>
          </p:cNvGraphicFramePr>
          <p:nvPr/>
        </p:nvGraphicFramePr>
        <p:xfrm>
          <a:off x="5945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0F27AC78-4DB8-51EF-E057-90936EB8E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F98F4E82-D812-CAEA-69A8-F53264B31B13}"/>
              </a:ext>
            </a:extLst>
          </p:cNvPr>
          <p:cNvSpPr/>
          <p:nvPr/>
        </p:nvSpPr>
        <p:spPr>
          <a:xfrm>
            <a:off x="1366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49271CA5-2A4A-7DF7-503C-DA286FF18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27290FD3-3012-ED09-8100-9C805E9C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CB7B27EE-508A-F73C-A9F9-05866284C703}"/>
              </a:ext>
            </a:extLst>
          </p:cNvPr>
          <p:cNvSpPr/>
          <p:nvPr/>
        </p:nvSpPr>
        <p:spPr>
          <a:xfrm>
            <a:off x="1865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2D492D49-44A6-0F7C-700B-2EDEF6625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4A3B11-0915-B02C-0896-DDE15F14C3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3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802329-CDCC-2221-0CEE-3ABC45427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20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300163"/>
            <a:ext cx="83534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04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21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35"/>
            <a:ext cx="9648749" cy="454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89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22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7" y="1534930"/>
            <a:ext cx="8939174" cy="438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0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255"/>
            <a:ext cx="9275674" cy="453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676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24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3" y="1576371"/>
            <a:ext cx="8983066" cy="426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52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25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372901"/>
            <a:ext cx="9165946" cy="447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757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FE253-3106-1696-5357-69FE1439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Zero Padding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6B2C3-0F06-A503-E610-C98550CD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94A7-99CA-3218-CB1B-7574EC3DBBC8}"/>
              </a:ext>
            </a:extLst>
          </p:cNvPr>
          <p:cNvSpPr txBox="1"/>
          <p:nvPr/>
        </p:nvSpPr>
        <p:spPr>
          <a:xfrm>
            <a:off x="1364566" y="1659988"/>
            <a:ext cx="80975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5400" b="1" i="0" dirty="0">
                <a:solidFill>
                  <a:srgbClr val="383838"/>
                </a:solidFill>
                <a:effectLst/>
                <a:latin typeface="Inter"/>
              </a:rPr>
              <a:t>Input:</a:t>
            </a:r>
            <a:r>
              <a:rPr lang="pt-BR" sz="5400" b="0" i="0" dirty="0">
                <a:solidFill>
                  <a:srgbClr val="383838"/>
                </a:solidFill>
                <a:effectLst/>
                <a:latin typeface="Inter"/>
              </a:rPr>
              <a:t> n X n</a:t>
            </a:r>
          </a:p>
          <a:p>
            <a:pPr algn="l"/>
            <a:r>
              <a:rPr lang="pt-BR" sz="5400" b="1" i="0" dirty="0">
                <a:solidFill>
                  <a:srgbClr val="383838"/>
                </a:solidFill>
                <a:effectLst/>
                <a:latin typeface="Inter"/>
              </a:rPr>
              <a:t>Filter size:</a:t>
            </a:r>
            <a:r>
              <a:rPr lang="pt-BR" sz="5400" b="0" i="0" dirty="0">
                <a:solidFill>
                  <a:srgbClr val="383838"/>
                </a:solidFill>
                <a:effectLst/>
                <a:latin typeface="Inter"/>
              </a:rPr>
              <a:t> f X 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5400" b="1" i="0" dirty="0">
                <a:solidFill>
                  <a:srgbClr val="383838"/>
                </a:solidFill>
                <a:effectLst/>
                <a:latin typeface="Inter"/>
              </a:rPr>
              <a:t>Output:</a:t>
            </a:r>
            <a:r>
              <a:rPr lang="pt-BR" sz="5400" b="0" i="0" dirty="0">
                <a:solidFill>
                  <a:srgbClr val="383838"/>
                </a:solidFill>
                <a:effectLst/>
                <a:latin typeface="Inter"/>
              </a:rPr>
              <a:t> (n-f+1) X (n-f+1)</a:t>
            </a:r>
          </a:p>
        </p:txBody>
      </p:sp>
    </p:spTree>
    <p:extLst>
      <p:ext uri="{BB962C8B-B14F-4D97-AF65-F5344CB8AC3E}">
        <p14:creationId xmlns:p14="http://schemas.microsoft.com/office/powerpoint/2010/main" val="365892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530E-5DA2-9123-F384-7050F705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34856-5331-D535-989B-EDF97DFE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D6787-414E-607D-0413-92C191C7D51B}"/>
              </a:ext>
            </a:extLst>
          </p:cNvPr>
          <p:cNvSpPr txBox="1"/>
          <p:nvPr/>
        </p:nvSpPr>
        <p:spPr>
          <a:xfrm>
            <a:off x="309488" y="1252025"/>
            <a:ext cx="93831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3838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primarily two disadvantages here:</a:t>
            </a:r>
          </a:p>
          <a:p>
            <a:pPr algn="l"/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00B0F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Every time we apply a convolutional operation, the size of the image shrinks.</a:t>
            </a:r>
          </a:p>
          <a:p>
            <a:pPr algn="l"/>
            <a:endParaRPr lang="en-US" sz="2800" b="0" i="0" dirty="0">
              <a:solidFill>
                <a:srgbClr val="38383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>
              <a:solidFill>
                <a:srgbClr val="3838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b="0" i="0" dirty="0">
              <a:solidFill>
                <a:srgbClr val="38383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C2AC74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Pixels present in the corner of the image are used only a few number of times during convolution as compared to the central pixels. Hence, we do not focus too much on the corners since that can lead to information loss</a:t>
            </a:r>
          </a:p>
        </p:txBody>
      </p:sp>
    </p:spTree>
    <p:extLst>
      <p:ext uri="{BB962C8B-B14F-4D97-AF65-F5344CB8AC3E}">
        <p14:creationId xmlns:p14="http://schemas.microsoft.com/office/powerpoint/2010/main" val="245690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3431-2B19-CA02-EC5E-F4A9A3D6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5F14F-F2CC-ABAC-89E3-67635018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44EF0-3982-604B-A339-58B5F197DFC8}"/>
              </a:ext>
            </a:extLst>
          </p:cNvPr>
          <p:cNvSpPr txBox="1"/>
          <p:nvPr/>
        </p:nvSpPr>
        <p:spPr>
          <a:xfrm>
            <a:off x="1006621" y="1057275"/>
            <a:ext cx="71815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Input: n X 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Padding: 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Filter size: f X 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Output: (n+2p-f+1) X (n+2p-f+1)</a:t>
            </a:r>
          </a:p>
          <a:p>
            <a:pPr algn="l"/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common choices for padding: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Valid: It means no padding. If we are using valid padding, the output will be (n-f+1) X (n-f+1)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Same: Here, we apply padding so that the output size is the same as the input size, i.e.,</a:t>
            </a:r>
            <a:b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n+2p-f+1 = n</a:t>
            </a:r>
            <a:b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So, p = (f-1)/2</a:t>
            </a:r>
          </a:p>
        </p:txBody>
      </p:sp>
    </p:spTree>
    <p:extLst>
      <p:ext uri="{BB962C8B-B14F-4D97-AF65-F5344CB8AC3E}">
        <p14:creationId xmlns:p14="http://schemas.microsoft.com/office/powerpoint/2010/main" val="279336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 (</a:t>
            </a:r>
            <a:r>
              <a:rPr lang="en-US" dirty="0" err="1"/>
              <a:t>ReLU</a:t>
            </a:r>
            <a:r>
              <a:rPr lang="en-US" dirty="0"/>
              <a:t>)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29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4" y="1982418"/>
            <a:ext cx="8677153" cy="397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19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447726D7-D719-7DE7-8DD1-59951D62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3495C23-1CB1-311B-E2F8-48346AA2C1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6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16FD020D-172F-3479-847D-6AF0219EA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74E6EA3-BFDD-6DF4-BB0C-73C6A596139A}"/>
              </a:ext>
            </a:extLst>
          </p:cNvPr>
          <p:cNvGraphicFramePr>
            <a:graphicFrameLocks noGrp="1"/>
          </p:cNvGraphicFramePr>
          <p:nvPr/>
        </p:nvGraphicFramePr>
        <p:xfrm>
          <a:off x="5945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A51CEE0C-F3A3-37A3-518A-17B963DA6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C261116-B716-E220-43EB-A4D46D80A237}"/>
              </a:ext>
            </a:extLst>
          </p:cNvPr>
          <p:cNvSpPr/>
          <p:nvPr/>
        </p:nvSpPr>
        <p:spPr>
          <a:xfrm>
            <a:off x="1366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6C538E5B-AB40-FD20-F598-21E904F3D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3DFE79AB-5803-6C70-9AA6-9D8E265C6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1513D151-7303-84A2-1171-D7E528598592}"/>
              </a:ext>
            </a:extLst>
          </p:cNvPr>
          <p:cNvSpPr/>
          <p:nvPr/>
        </p:nvSpPr>
        <p:spPr>
          <a:xfrm>
            <a:off x="2344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B4407329-0499-9EC5-A1A1-5AB0FEE75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30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962025"/>
            <a:ext cx="81438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64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459417"/>
            <a:ext cx="7365377" cy="441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94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32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219200"/>
            <a:ext cx="93059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18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33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28713"/>
            <a:ext cx="92964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88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34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209675"/>
            <a:ext cx="93249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92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35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3" y="1976897"/>
            <a:ext cx="8386034" cy="348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52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36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2" y="1816631"/>
            <a:ext cx="9164201" cy="36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70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CNN for Bird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37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109632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886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4697E0B2-357B-2FFB-62B2-ADFEA9E6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FCF6460E-42AF-1494-D704-C44B39E6FE0F}"/>
              </a:ext>
            </a:extLst>
          </p:cNvPr>
          <p:cNvGrpSpPr>
            <a:grpSpLocks/>
          </p:cNvGrpSpPr>
          <p:nvPr/>
        </p:nvGrpSpPr>
        <p:grpSpPr bwMode="auto">
          <a:xfrm>
            <a:off x="1130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AC67E4B9-2296-7A07-EFD5-24622C30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95AE1111-9B50-3FB8-74F9-BF895087E04B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D54A8DA9-4045-95B9-1C90-2BEB46B6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26F317BD-FCFC-8E5E-76A1-DF4FBF1CD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58E3C0CF-0867-9C3F-9FDB-3C369E472355}"/>
              </a:ext>
            </a:extLst>
          </p:cNvPr>
          <p:cNvSpPr/>
          <p:nvPr/>
        </p:nvSpPr>
        <p:spPr>
          <a:xfrm>
            <a:off x="5630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CD5A2574-56D8-34A6-E11B-20F10CF3A7B2}"/>
              </a:ext>
            </a:extLst>
          </p:cNvPr>
          <p:cNvSpPr/>
          <p:nvPr/>
        </p:nvSpPr>
        <p:spPr>
          <a:xfrm>
            <a:off x="5630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82E94C2A-5C7F-E240-5FB4-6867889D9DE3}"/>
              </a:ext>
            </a:extLst>
          </p:cNvPr>
          <p:cNvSpPr/>
          <p:nvPr/>
        </p:nvSpPr>
        <p:spPr>
          <a:xfrm>
            <a:off x="5630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7E1E36C1-330D-9275-3E90-9F1D794023C4}"/>
              </a:ext>
            </a:extLst>
          </p:cNvPr>
          <p:cNvSpPr/>
          <p:nvPr/>
        </p:nvSpPr>
        <p:spPr>
          <a:xfrm>
            <a:off x="5630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A837C30C-5D69-D529-001D-804F539E45BA}"/>
              </a:ext>
            </a:extLst>
          </p:cNvPr>
          <p:cNvSpPr txBox="1"/>
          <p:nvPr/>
        </p:nvSpPr>
        <p:spPr>
          <a:xfrm>
            <a:off x="3705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1844CD6C-AF3F-D0E9-3EA5-7C04A7D5BB8D}"/>
              </a:ext>
            </a:extLst>
          </p:cNvPr>
          <p:cNvSpPr/>
          <p:nvPr/>
        </p:nvSpPr>
        <p:spPr>
          <a:xfrm>
            <a:off x="6249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2CADFD1D-4E6D-5248-38C1-8019C5459450}"/>
              </a:ext>
            </a:extLst>
          </p:cNvPr>
          <p:cNvSpPr/>
          <p:nvPr/>
        </p:nvSpPr>
        <p:spPr>
          <a:xfrm>
            <a:off x="6249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61580090-FB41-3DE1-0B80-B621DBBEDA46}"/>
              </a:ext>
            </a:extLst>
          </p:cNvPr>
          <p:cNvSpPr/>
          <p:nvPr/>
        </p:nvSpPr>
        <p:spPr>
          <a:xfrm>
            <a:off x="6249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905507F3-017D-D46A-FABD-8C4AC67043DF}"/>
              </a:ext>
            </a:extLst>
          </p:cNvPr>
          <p:cNvSpPr/>
          <p:nvPr/>
        </p:nvSpPr>
        <p:spPr>
          <a:xfrm>
            <a:off x="6249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AFBD12F6-2B76-0FA3-2C7B-5EDAF650FCEF}"/>
              </a:ext>
            </a:extLst>
          </p:cNvPr>
          <p:cNvSpPr/>
          <p:nvPr/>
        </p:nvSpPr>
        <p:spPr>
          <a:xfrm rot="10800000">
            <a:off x="5262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3976D654-6E57-8ACD-35DC-AF49D4EAF8F6}"/>
              </a:ext>
            </a:extLst>
          </p:cNvPr>
          <p:cNvSpPr/>
          <p:nvPr/>
        </p:nvSpPr>
        <p:spPr>
          <a:xfrm rot="16200000">
            <a:off x="2535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284E9444-3C5A-A8C9-F9DD-E1E99207B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957D4E7A-FE31-DAAE-B0F5-E3288351C6C4}"/>
              </a:ext>
            </a:extLst>
          </p:cNvPr>
          <p:cNvSpPr/>
          <p:nvPr/>
        </p:nvSpPr>
        <p:spPr>
          <a:xfrm flipH="1">
            <a:off x="7407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03B65625-6EC4-E7A1-F622-1921DBF89E15}"/>
              </a:ext>
            </a:extLst>
          </p:cNvPr>
          <p:cNvSpPr/>
          <p:nvPr/>
        </p:nvSpPr>
        <p:spPr>
          <a:xfrm>
            <a:off x="5549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94B3CD27-4707-68AE-4AD1-75A5186A0072}"/>
              </a:ext>
            </a:extLst>
          </p:cNvPr>
          <p:cNvSpPr/>
          <p:nvPr/>
        </p:nvSpPr>
        <p:spPr>
          <a:xfrm>
            <a:off x="5549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AD2CFE-A6D9-62D9-3CA5-E8CE33E21D5E}"/>
              </a:ext>
            </a:extLst>
          </p:cNvPr>
          <p:cNvSpPr txBox="1"/>
          <p:nvPr/>
        </p:nvSpPr>
        <p:spPr>
          <a:xfrm>
            <a:off x="2667000" y="2132591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https://medium.com/@draj0718/zero-padding-in-convolutional-neural-networks-bf1410438e99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FA0F0-7322-75FA-EEFC-E74827B5E192}"/>
              </a:ext>
            </a:extLst>
          </p:cNvPr>
          <p:cNvSpPr txBox="1"/>
          <p:nvPr/>
        </p:nvSpPr>
        <p:spPr>
          <a:xfrm>
            <a:off x="2667000" y="390493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https://colab.research.google.com/drive/1HBMLctcBnhvV6Rj62Zc8eAXERQw54l2H?usp=sharing#scrollTo=mL_dQ3K0M-ZL</a:t>
            </a:r>
          </a:p>
        </p:txBody>
      </p:sp>
    </p:spTree>
    <p:extLst>
      <p:ext uri="{BB962C8B-B14F-4D97-AF65-F5344CB8AC3E}">
        <p14:creationId xmlns:p14="http://schemas.microsoft.com/office/powerpoint/2010/main" val="310164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5BD679CC-4629-09D8-561A-89937653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BA95A2D-AC67-AA0E-7019-094CAD592F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6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CCF5876C-C5C3-4A54-3F6B-E81E3DB2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47E669F-14C1-1D74-E914-95768C9E31A9}"/>
              </a:ext>
            </a:extLst>
          </p:cNvPr>
          <p:cNvGraphicFramePr>
            <a:graphicFrameLocks noGrp="1"/>
          </p:cNvGraphicFramePr>
          <p:nvPr/>
        </p:nvGraphicFramePr>
        <p:xfrm>
          <a:off x="5945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669C9F2D-1099-D96E-9F03-78791C909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F04FFE50-BA6E-FB8E-1F0C-BB3941FADEB3}"/>
              </a:ext>
            </a:extLst>
          </p:cNvPr>
          <p:cNvSpPr/>
          <p:nvPr/>
        </p:nvSpPr>
        <p:spPr>
          <a:xfrm>
            <a:off x="1366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30804E5D-4769-488F-A56F-3AC5BAD6D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7836E82-93CA-1AC9-C961-C280F8FA6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9457DE21-EC22-A8B1-5289-5284EB371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B1AC9D77-6F7C-D4D0-C4AD-5169A2C33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2BFD2408-79F4-7988-9CF8-A7D23656F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29A5D71C-48C5-5FCB-D087-2B8CCE1F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10EBF73E-FF2F-CA2F-E8C9-F75AF8C5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B0515F07-3008-5F57-5E94-382B5236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63E80E2B-6CDA-35D9-7061-5E9871DA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B6F83436-70D4-C92E-3682-5CD03CE91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1F76F739-318B-6E72-8D61-55A4B34F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9B585591-0232-874D-F3A0-173FBD4A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8E78B17-5DBD-B471-927E-954B136D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B971A0C8-395C-F905-BB0E-7C4AB477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A137EE78-143F-C91E-780F-CD0F6281C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E3FE7698-BBDF-2976-7DB8-FC79AE584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8691D8EE-BCEA-4E30-0800-C59CD9F968C4}"/>
              </a:ext>
            </a:extLst>
          </p:cNvPr>
          <p:cNvSpPr/>
          <p:nvPr/>
        </p:nvSpPr>
        <p:spPr>
          <a:xfrm>
            <a:off x="1865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DEFCEC25-B18E-4083-037A-E195A12C0624}"/>
              </a:ext>
            </a:extLst>
          </p:cNvPr>
          <p:cNvSpPr/>
          <p:nvPr/>
        </p:nvSpPr>
        <p:spPr>
          <a:xfrm>
            <a:off x="2311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45FDCA4A-0C1E-AEBF-A55D-C8E14DBEAB7E}"/>
              </a:ext>
            </a:extLst>
          </p:cNvPr>
          <p:cNvSpPr/>
          <p:nvPr/>
        </p:nvSpPr>
        <p:spPr>
          <a:xfrm>
            <a:off x="2814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AF4BCB42-5D80-B8F6-A817-85BA84DBD378}"/>
              </a:ext>
            </a:extLst>
          </p:cNvPr>
          <p:cNvSpPr/>
          <p:nvPr/>
        </p:nvSpPr>
        <p:spPr>
          <a:xfrm>
            <a:off x="1366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02476F04-3833-4626-E8C3-685CE59BC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099F0685-60CB-901D-16C4-6F57BF410428}"/>
              </a:ext>
            </a:extLst>
          </p:cNvPr>
          <p:cNvSpPr/>
          <p:nvPr/>
        </p:nvSpPr>
        <p:spPr>
          <a:xfrm>
            <a:off x="2814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82ADE50C-F9F7-0124-3F87-37918E1DFFA0}"/>
              </a:ext>
            </a:extLst>
          </p:cNvPr>
          <p:cNvSpPr/>
          <p:nvPr/>
        </p:nvSpPr>
        <p:spPr>
          <a:xfrm>
            <a:off x="5945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690AA0BA-49D1-3C57-BCD6-1D7B56F1261A}"/>
              </a:ext>
            </a:extLst>
          </p:cNvPr>
          <p:cNvSpPr/>
          <p:nvPr/>
        </p:nvSpPr>
        <p:spPr>
          <a:xfrm>
            <a:off x="6500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9C80D337-24D9-7877-96ED-E919902DC9E0}"/>
              </a:ext>
            </a:extLst>
          </p:cNvPr>
          <p:cNvSpPr/>
          <p:nvPr/>
        </p:nvSpPr>
        <p:spPr>
          <a:xfrm>
            <a:off x="7026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9C9ED1B8-FE8C-4FA4-2B70-25A25197A61C}"/>
              </a:ext>
            </a:extLst>
          </p:cNvPr>
          <p:cNvCxnSpPr/>
          <p:nvPr/>
        </p:nvCxnSpPr>
        <p:spPr>
          <a:xfrm>
            <a:off x="5945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353C16FA-DB73-D152-A2B1-680CAB876635}"/>
              </a:ext>
            </a:extLst>
          </p:cNvPr>
          <p:cNvSpPr/>
          <p:nvPr/>
        </p:nvSpPr>
        <p:spPr>
          <a:xfrm>
            <a:off x="5094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BD61453E-03AC-D817-E020-0C981DD2039C}"/>
              </a:ext>
            </a:extLst>
          </p:cNvPr>
          <p:cNvSpPr/>
          <p:nvPr/>
        </p:nvSpPr>
        <p:spPr>
          <a:xfrm>
            <a:off x="5113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643C25FA-5244-8B9F-5DC7-AAD0DCCD3A31}"/>
              </a:ext>
            </a:extLst>
          </p:cNvPr>
          <p:cNvCxnSpPr/>
          <p:nvPr/>
        </p:nvCxnSpPr>
        <p:spPr>
          <a:xfrm>
            <a:off x="1309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010A9B54-8669-FBD7-5DC5-D765D95E0607}"/>
              </a:ext>
            </a:extLst>
          </p:cNvPr>
          <p:cNvCxnSpPr/>
          <p:nvPr/>
        </p:nvCxnSpPr>
        <p:spPr>
          <a:xfrm>
            <a:off x="1262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0612177-C998-1106-8EE6-2B25F51C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CNN compresses a fully connected network in two 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CA06E-A1A3-AFED-9DC5-6CA0F879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1"/>
            <a:ext cx="8458200" cy="43021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Reducing number of connections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Shared weights on the edges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7139B849-8B47-D6D8-7F0F-0065C276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Max Pooling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32DF272-C5BE-768B-E62F-035D490CC9CB}"/>
              </a:ext>
            </a:extLst>
          </p:cNvPr>
          <p:cNvGraphicFramePr>
            <a:graphicFrameLocks/>
          </p:cNvGraphicFramePr>
          <p:nvPr/>
        </p:nvGraphicFramePr>
        <p:xfrm>
          <a:off x="719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3B7E02AD-D33A-EB42-730A-EFE8339EC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5492751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1EC54B52-0C58-983B-BCF6-8FF79A758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23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1F147085-13D2-5318-176D-D5964C1C3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78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49E794A2-334F-3C0A-4D4A-7D25C5B46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78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24005C08-68BF-1F6C-F175-CA6CD58B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23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82ACF9FA-814C-D2F5-C5FE-CCDAD10C9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151" y="33035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B54DE40-5EDB-1C40-6F66-FF78C6483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6" y="328136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84C35E03-5262-0F13-FC4B-AA3E7699A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6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05FDB1F2-3F78-486C-F42C-9742B8F93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439" y="43545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CD881927-C088-2772-C46E-A2D1AA92B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1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B87BACC4-EEB6-E806-07E0-087A4508A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13" y="5699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9B13A249-E48E-0BA0-1E63-32E1E9CDB671}"/>
              </a:ext>
            </a:extLst>
          </p:cNvPr>
          <p:cNvSpPr/>
          <p:nvPr/>
        </p:nvSpPr>
        <p:spPr>
          <a:xfrm>
            <a:off x="3533775" y="2728914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16ED0E-2059-8D8B-7BA7-F0F0EB344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13" y="195738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C2684B-D143-E740-FE65-A911BFC4DA8C}"/>
              </a:ext>
            </a:extLst>
          </p:cNvPr>
          <p:cNvSpPr/>
          <p:nvPr/>
        </p:nvSpPr>
        <p:spPr>
          <a:xfrm>
            <a:off x="4395789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C668B3-DB4D-12AE-E341-3C145EB6CA7D}"/>
              </a:ext>
            </a:extLst>
          </p:cNvPr>
          <p:cNvSpPr/>
          <p:nvPr/>
        </p:nvSpPr>
        <p:spPr>
          <a:xfrm>
            <a:off x="4392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DCA7F5EF-3E9A-391A-CDF5-510FE4761A62}"/>
              </a:ext>
            </a:extLst>
          </p:cNvPr>
          <p:cNvSpPr/>
          <p:nvPr/>
        </p:nvSpPr>
        <p:spPr>
          <a:xfrm>
            <a:off x="5759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DB55A027-783E-218D-CAF0-477B0F0624F8}"/>
              </a:ext>
            </a:extLst>
          </p:cNvPr>
          <p:cNvSpPr/>
          <p:nvPr/>
        </p:nvSpPr>
        <p:spPr>
          <a:xfrm rot="5400000">
            <a:off x="4835526" y="3517901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BB71B14E-C839-E631-41B1-CCBA5248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1A76E6D6-95BE-901A-F267-D356A718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F9F34B82-C683-FCD7-51BB-3790A6BB1A86}"/>
              </a:ext>
            </a:extLst>
          </p:cNvPr>
          <p:cNvSpPr/>
          <p:nvPr/>
        </p:nvSpPr>
        <p:spPr>
          <a:xfrm>
            <a:off x="5630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B0ECEFDA-B0D9-9775-F6BA-6A6506CEC003}"/>
              </a:ext>
            </a:extLst>
          </p:cNvPr>
          <p:cNvSpPr/>
          <p:nvPr/>
        </p:nvSpPr>
        <p:spPr>
          <a:xfrm>
            <a:off x="5630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170BD94B-1C30-4621-76BC-8B922BF92C99}"/>
              </a:ext>
            </a:extLst>
          </p:cNvPr>
          <p:cNvSpPr/>
          <p:nvPr/>
        </p:nvSpPr>
        <p:spPr>
          <a:xfrm>
            <a:off x="5630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39515926-29E2-B9BF-8B1A-3D5E1CDE1E25}"/>
              </a:ext>
            </a:extLst>
          </p:cNvPr>
          <p:cNvSpPr/>
          <p:nvPr/>
        </p:nvSpPr>
        <p:spPr>
          <a:xfrm>
            <a:off x="5630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9FF058AD-2163-69E3-01B8-F4AA6C521625}"/>
              </a:ext>
            </a:extLst>
          </p:cNvPr>
          <p:cNvSpPr/>
          <p:nvPr/>
        </p:nvSpPr>
        <p:spPr>
          <a:xfrm>
            <a:off x="6249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251CABE0-7211-10B2-1E8D-E18E77E416ED}"/>
              </a:ext>
            </a:extLst>
          </p:cNvPr>
          <p:cNvSpPr/>
          <p:nvPr/>
        </p:nvSpPr>
        <p:spPr>
          <a:xfrm>
            <a:off x="6249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EF909699-53FB-3C73-F4E1-6A22EC5C47B2}"/>
              </a:ext>
            </a:extLst>
          </p:cNvPr>
          <p:cNvSpPr/>
          <p:nvPr/>
        </p:nvSpPr>
        <p:spPr>
          <a:xfrm>
            <a:off x="6249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095E8B81-F988-4633-A5B1-502624C3AEEB}"/>
              </a:ext>
            </a:extLst>
          </p:cNvPr>
          <p:cNvSpPr/>
          <p:nvPr/>
        </p:nvSpPr>
        <p:spPr>
          <a:xfrm>
            <a:off x="6249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A3DB1530-3739-2D2A-3958-9B55807EA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BD04C7AD-4F0E-F5D2-761B-6A8A525748F3}"/>
              </a:ext>
            </a:extLst>
          </p:cNvPr>
          <p:cNvSpPr/>
          <p:nvPr/>
        </p:nvSpPr>
        <p:spPr>
          <a:xfrm flipH="1">
            <a:off x="7407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C78CAF5C-BD17-FE91-2115-5BA5A37FC9FA}"/>
              </a:ext>
            </a:extLst>
          </p:cNvPr>
          <p:cNvSpPr/>
          <p:nvPr/>
        </p:nvSpPr>
        <p:spPr>
          <a:xfrm>
            <a:off x="5570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C7910868-CC2C-889B-FD59-DC49C61CF40F}"/>
              </a:ext>
            </a:extLst>
          </p:cNvPr>
          <p:cNvSpPr txBox="1"/>
          <p:nvPr/>
        </p:nvSpPr>
        <p:spPr>
          <a:xfrm>
            <a:off x="1762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C2EEDAB2-7677-5ADD-59AE-CEFA80C2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6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84F7D007-9131-4A86-C696-81A01B0DA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11745C18-80E2-D9E8-AE69-DD170140DC1B}"/>
              </a:ext>
            </a:extLst>
          </p:cNvPr>
          <p:cNvCxnSpPr/>
          <p:nvPr/>
        </p:nvCxnSpPr>
        <p:spPr>
          <a:xfrm flipH="1">
            <a:off x="3916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2B31DE61-7B21-D675-EEF5-96045E2DCD08}"/>
              </a:ext>
            </a:extLst>
          </p:cNvPr>
          <p:cNvSpPr/>
          <p:nvPr/>
        </p:nvSpPr>
        <p:spPr>
          <a:xfrm>
            <a:off x="5570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0A65AB95-E50F-7A51-966F-115D0A8AB103}"/>
              </a:ext>
            </a:extLst>
          </p:cNvPr>
          <p:cNvGrpSpPr>
            <a:grpSpLocks/>
          </p:cNvGrpSpPr>
          <p:nvPr/>
        </p:nvGrpSpPr>
        <p:grpSpPr bwMode="auto">
          <a:xfrm>
            <a:off x="1943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CE9E17FE-B296-ED91-F478-61FA102AB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C47DFA75-730C-E974-1009-4FB66FEC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0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2A4D935A-534C-FE02-9F05-ADBA5849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5E658E3E-2339-C0E3-61CD-D161D93E5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9AFE474A-7EF4-C9E6-B80D-C127FBB3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-1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681FC288-129D-BFE3-92F0-E0FFEB4BC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31786C55-8B5D-0BD2-DF76-CAF9CC726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38B2A225-7525-9CC4-1720-431EAFA0A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0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CFBB921D-7BC5-9826-D028-1A0C39E8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1A8C3245-457C-E9B6-58BA-4618B7AD8A44}"/>
              </a:ext>
            </a:extLst>
          </p:cNvPr>
          <p:cNvGrpSpPr>
            <a:grpSpLocks/>
          </p:cNvGrpSpPr>
          <p:nvPr/>
        </p:nvGrpSpPr>
        <p:grpSpPr bwMode="auto">
          <a:xfrm>
            <a:off x="1130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3CF580F3-A3A4-2977-912F-049285C7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2E36282B-4C30-9888-E439-076AEB7E560A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>
            <a:extLst>
              <a:ext uri="{FF2B5EF4-FFF2-40B4-BE49-F238E27FC236}">
                <a16:creationId xmlns:a16="http://schemas.microsoft.com/office/drawing/2014/main" id="{76CEF418-AE96-D44C-3FBB-C95EB95D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7DE48C6A-515C-9F7C-130D-856A0D4D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353B3532-92BB-3346-1437-EF6CCEFA83E6}"/>
              </a:ext>
            </a:extLst>
          </p:cNvPr>
          <p:cNvSpPr/>
          <p:nvPr/>
        </p:nvSpPr>
        <p:spPr>
          <a:xfrm>
            <a:off x="5630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734F9E4E-21C8-40FE-2E8B-7E0A032B618A}"/>
              </a:ext>
            </a:extLst>
          </p:cNvPr>
          <p:cNvSpPr/>
          <p:nvPr/>
        </p:nvSpPr>
        <p:spPr>
          <a:xfrm>
            <a:off x="5630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EC90B29B-6669-D92E-3D71-35E5D1E9D7E4}"/>
              </a:ext>
            </a:extLst>
          </p:cNvPr>
          <p:cNvSpPr/>
          <p:nvPr/>
        </p:nvSpPr>
        <p:spPr>
          <a:xfrm>
            <a:off x="5630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5AF40EE5-7A2A-1377-B429-EB7AC39DF88B}"/>
              </a:ext>
            </a:extLst>
          </p:cNvPr>
          <p:cNvSpPr/>
          <p:nvPr/>
        </p:nvSpPr>
        <p:spPr>
          <a:xfrm>
            <a:off x="5630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A12146E5-EF94-78E8-C7D0-D4716F10830D}"/>
              </a:ext>
            </a:extLst>
          </p:cNvPr>
          <p:cNvSpPr txBox="1"/>
          <p:nvPr/>
        </p:nvSpPr>
        <p:spPr>
          <a:xfrm>
            <a:off x="3705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D822292-713B-EDD4-39DA-EAB754DA4AD4}"/>
              </a:ext>
            </a:extLst>
          </p:cNvPr>
          <p:cNvSpPr/>
          <p:nvPr/>
        </p:nvSpPr>
        <p:spPr>
          <a:xfrm>
            <a:off x="6249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19A9BDD7-9256-9208-2036-D8957B882789}"/>
              </a:ext>
            </a:extLst>
          </p:cNvPr>
          <p:cNvSpPr/>
          <p:nvPr/>
        </p:nvSpPr>
        <p:spPr>
          <a:xfrm>
            <a:off x="6249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4E248013-9855-5743-BF3E-2295E310D6B6}"/>
              </a:ext>
            </a:extLst>
          </p:cNvPr>
          <p:cNvSpPr/>
          <p:nvPr/>
        </p:nvSpPr>
        <p:spPr>
          <a:xfrm>
            <a:off x="6249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01917A63-8A56-2146-49AF-11EC16B2A0D6}"/>
              </a:ext>
            </a:extLst>
          </p:cNvPr>
          <p:cNvSpPr/>
          <p:nvPr/>
        </p:nvSpPr>
        <p:spPr>
          <a:xfrm>
            <a:off x="6249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76C4473-F6F8-B8A9-6CC1-A3852F6F8A33}"/>
              </a:ext>
            </a:extLst>
          </p:cNvPr>
          <p:cNvSpPr/>
          <p:nvPr/>
        </p:nvSpPr>
        <p:spPr>
          <a:xfrm rot="10800000">
            <a:off x="5262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D798C862-7DB5-A0B1-2370-C08F5697AE70}"/>
              </a:ext>
            </a:extLst>
          </p:cNvPr>
          <p:cNvSpPr/>
          <p:nvPr/>
        </p:nvSpPr>
        <p:spPr>
          <a:xfrm rot="16200000">
            <a:off x="2535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39B461EA-70F2-B79F-10A8-36767CF7DE23}"/>
              </a:ext>
            </a:extLst>
          </p:cNvPr>
          <p:cNvSpPr/>
          <p:nvPr/>
        </p:nvSpPr>
        <p:spPr>
          <a:xfrm>
            <a:off x="1009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23F8290C-54A8-8CDC-CC6C-D3DC15FCC705}"/>
              </a:ext>
            </a:extLst>
          </p:cNvPr>
          <p:cNvSpPr txBox="1"/>
          <p:nvPr/>
        </p:nvSpPr>
        <p:spPr>
          <a:xfrm>
            <a:off x="7086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F734251A-FBD7-160C-F8E9-16F4D7D2707A}"/>
              </a:ext>
            </a:extLst>
          </p:cNvPr>
          <p:cNvSpPr txBox="1"/>
          <p:nvPr/>
        </p:nvSpPr>
        <p:spPr>
          <a:xfrm>
            <a:off x="6858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B1CE7FC9-0F92-4A16-7A93-B4B27585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Flattening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5DA0A554-BEB4-98E6-BD84-0E90885F3F50}"/>
              </a:ext>
            </a:extLst>
          </p:cNvPr>
          <p:cNvGrpSpPr>
            <a:grpSpLocks/>
          </p:cNvGrpSpPr>
          <p:nvPr/>
        </p:nvGrpSpPr>
        <p:grpSpPr bwMode="auto">
          <a:xfrm>
            <a:off x="647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9EC8D11-F5F8-A506-0F8B-DD0922987328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FE0B512-7DEB-5EF8-444F-E20E928F8829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3D36117-933D-D2FC-EF38-E3ADD716B8D3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36C4780-4825-EC6D-7018-D2EC73A4B074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57CB038-7189-5DC4-33FE-9C0D87441843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8100CFE-9D8F-43B3-1DC2-533CF50DA052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74A11F5-C2D1-836E-7D51-A3A16574FBF1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0244FEB-59E9-064E-D265-EC31212C5FB0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FBAD63F9-C6D9-2444-36C4-F0D26F19C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0F25AB69-B343-8D0B-BBB7-2EFC9A53BD21}"/>
              </a:ext>
            </a:extLst>
          </p:cNvPr>
          <p:cNvSpPr/>
          <p:nvPr/>
        </p:nvSpPr>
        <p:spPr>
          <a:xfrm>
            <a:off x="4593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29AC817-CF85-4B63-2944-4C7D399312F4}"/>
              </a:ext>
            </a:extLst>
          </p:cNvPr>
          <p:cNvSpPr/>
          <p:nvPr/>
        </p:nvSpPr>
        <p:spPr>
          <a:xfrm>
            <a:off x="4593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691FC4DB-E90D-F010-CC86-0BD9CDBF575B}"/>
              </a:ext>
            </a:extLst>
          </p:cNvPr>
          <p:cNvSpPr/>
          <p:nvPr/>
        </p:nvSpPr>
        <p:spPr>
          <a:xfrm>
            <a:off x="4593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FD95235C-ED7D-CE8A-F28C-8D75AD0D2DFD}"/>
              </a:ext>
            </a:extLst>
          </p:cNvPr>
          <p:cNvSpPr/>
          <p:nvPr/>
        </p:nvSpPr>
        <p:spPr>
          <a:xfrm>
            <a:off x="4593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EA92DD4E-6DE3-1E8D-0B02-1B8D91BE4F3F}"/>
              </a:ext>
            </a:extLst>
          </p:cNvPr>
          <p:cNvSpPr/>
          <p:nvPr/>
        </p:nvSpPr>
        <p:spPr>
          <a:xfrm>
            <a:off x="4593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887904DA-1630-9193-42E7-A120C1877C2C}"/>
              </a:ext>
            </a:extLst>
          </p:cNvPr>
          <p:cNvSpPr/>
          <p:nvPr/>
        </p:nvSpPr>
        <p:spPr>
          <a:xfrm>
            <a:off x="4593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3ACB5699-EDBD-6715-CC17-F3B06D8318F0}"/>
              </a:ext>
            </a:extLst>
          </p:cNvPr>
          <p:cNvSpPr/>
          <p:nvPr/>
        </p:nvSpPr>
        <p:spPr>
          <a:xfrm>
            <a:off x="4593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A95E8F31-BB8E-1467-CD54-4232E099DAB0}"/>
              </a:ext>
            </a:extLst>
          </p:cNvPr>
          <p:cNvSpPr/>
          <p:nvPr/>
        </p:nvSpPr>
        <p:spPr>
          <a:xfrm>
            <a:off x="4593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4A15681C-3D3B-0DF5-B519-0FA666EA9E20}"/>
              </a:ext>
            </a:extLst>
          </p:cNvPr>
          <p:cNvSpPr/>
          <p:nvPr/>
        </p:nvSpPr>
        <p:spPr>
          <a:xfrm>
            <a:off x="5368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7EB6D8F2-18F9-67D0-1E03-A712D20A4914}"/>
              </a:ext>
            </a:extLst>
          </p:cNvPr>
          <p:cNvSpPr/>
          <p:nvPr/>
        </p:nvSpPr>
        <p:spPr>
          <a:xfrm>
            <a:off x="7854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52E61003-0E53-7488-1B6C-860D76993874}"/>
              </a:ext>
            </a:extLst>
          </p:cNvPr>
          <p:cNvGrpSpPr>
            <a:grpSpLocks/>
          </p:cNvGrpSpPr>
          <p:nvPr/>
        </p:nvGrpSpPr>
        <p:grpSpPr bwMode="auto">
          <a:xfrm>
            <a:off x="5983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2E456A70-82CE-0128-C6B4-2AD8B32AC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66DF88B9-3651-D326-0AEE-E10CC2E19BA0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113ACCA1-89B2-AE24-3257-17C181702938}"/>
              </a:ext>
            </a:extLst>
          </p:cNvPr>
          <p:cNvSpPr/>
          <p:nvPr/>
        </p:nvSpPr>
        <p:spPr>
          <a:xfrm>
            <a:off x="2706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AD442900-220D-7358-6512-3D7280194A52}"/>
              </a:ext>
            </a:extLst>
          </p:cNvPr>
          <p:cNvSpPr txBox="1"/>
          <p:nvPr/>
        </p:nvSpPr>
        <p:spPr>
          <a:xfrm>
            <a:off x="3472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FCD320C0-A2AC-543E-F9E5-60DBB8F0E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9775F9DF-D9B7-C475-34B6-4B19AD7E183A}"/>
              </a:ext>
            </a:extLst>
          </p:cNvPr>
          <p:cNvSpPr/>
          <p:nvPr/>
        </p:nvSpPr>
        <p:spPr>
          <a:xfrm>
            <a:off x="6689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B923E329-0B38-99F3-9F1C-784DC4B80B50}"/>
              </a:ext>
            </a:extLst>
          </p:cNvPr>
          <p:cNvSpPr/>
          <p:nvPr/>
        </p:nvSpPr>
        <p:spPr>
          <a:xfrm>
            <a:off x="6689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D6BEA725-AF74-3D51-2C0C-123ABF91EEBA}"/>
              </a:ext>
            </a:extLst>
          </p:cNvPr>
          <p:cNvSpPr/>
          <p:nvPr/>
        </p:nvSpPr>
        <p:spPr>
          <a:xfrm>
            <a:off x="6689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E3F5F752-CE0A-77EE-E020-BE5B61A243AC}"/>
              </a:ext>
            </a:extLst>
          </p:cNvPr>
          <p:cNvSpPr/>
          <p:nvPr/>
        </p:nvSpPr>
        <p:spPr>
          <a:xfrm>
            <a:off x="6689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5E276B4F-497E-B110-8400-99FCCBE7B0F7}"/>
              </a:ext>
            </a:extLst>
          </p:cNvPr>
          <p:cNvSpPr/>
          <p:nvPr/>
        </p:nvSpPr>
        <p:spPr>
          <a:xfrm>
            <a:off x="7308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4F3C26BE-4C3B-F698-6AC8-6FE3A8D3AE2F}"/>
              </a:ext>
            </a:extLst>
          </p:cNvPr>
          <p:cNvSpPr/>
          <p:nvPr/>
        </p:nvSpPr>
        <p:spPr>
          <a:xfrm>
            <a:off x="7308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10A6916-2BA9-08C5-20C0-83CEAC112431}"/>
              </a:ext>
            </a:extLst>
          </p:cNvPr>
          <p:cNvSpPr/>
          <p:nvPr/>
        </p:nvSpPr>
        <p:spPr>
          <a:xfrm>
            <a:off x="7308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FD3CEAB9-45FE-1938-5300-777F178BB3D7}"/>
              </a:ext>
            </a:extLst>
          </p:cNvPr>
          <p:cNvSpPr/>
          <p:nvPr/>
        </p:nvSpPr>
        <p:spPr>
          <a:xfrm>
            <a:off x="7308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EEA644BB-A346-C8E5-79BA-5CB4AC30F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6CFCF19A-9DCF-B289-1833-DDF11DE5F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5CC3F91C-B08A-C88F-20C6-CF1CE7E5D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AC272FED-BA87-BF42-A2C1-A9A32B4316FB}"/>
              </a:ext>
            </a:extLst>
          </p:cNvPr>
          <p:cNvCxnSpPr/>
          <p:nvPr/>
        </p:nvCxnSpPr>
        <p:spPr>
          <a:xfrm>
            <a:off x="2582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5D9A0639-306B-8A36-400E-AC3BDC10A1AB}"/>
              </a:ext>
            </a:extLst>
          </p:cNvPr>
          <p:cNvCxnSpPr/>
          <p:nvPr/>
        </p:nvCxnSpPr>
        <p:spPr>
          <a:xfrm>
            <a:off x="4510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FA8CB221-8FDB-6343-065B-F3DA29A634B4}"/>
              </a:ext>
            </a:extLst>
          </p:cNvPr>
          <p:cNvCxnSpPr/>
          <p:nvPr/>
        </p:nvCxnSpPr>
        <p:spPr>
          <a:xfrm>
            <a:off x="4940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49EDCE96-0658-D3DB-2CFB-DEB34D571E37}"/>
              </a:ext>
            </a:extLst>
          </p:cNvPr>
          <p:cNvCxnSpPr/>
          <p:nvPr/>
        </p:nvCxnSpPr>
        <p:spPr>
          <a:xfrm>
            <a:off x="5197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EC840389-5014-9E25-27D2-2855679E1878}"/>
              </a:ext>
            </a:extLst>
          </p:cNvPr>
          <p:cNvGraphicFramePr>
            <a:graphicFrameLocks noGrp="1"/>
          </p:cNvGraphicFramePr>
          <p:nvPr/>
        </p:nvGraphicFramePr>
        <p:xfrm>
          <a:off x="1104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036A2D86-785E-1448-8E2F-C7F11148EA2F}"/>
              </a:ext>
            </a:extLst>
          </p:cNvPr>
          <p:cNvGraphicFramePr>
            <a:graphicFrameLocks noGrp="1"/>
          </p:cNvGraphicFramePr>
          <p:nvPr/>
        </p:nvGraphicFramePr>
        <p:xfrm>
          <a:off x="1873250" y="2368551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B6473658-B769-73E7-BA61-19677773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ECE0AFF7-342E-6726-710D-187D68B9D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E5BFD0D1-1363-A614-C691-06CF27F38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1D7011DD-95D5-8BA3-FEA2-2D11E83FE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A23559A6-ABC8-5F2B-B234-00B03DD34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16F97E47-E72B-0236-E523-241192BB5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E716931C-FD40-9378-DFD0-230B15C65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8C34F37A-A7D0-C7BC-19FF-96894EFA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5310200D-ED86-ADDC-777C-42DA237AF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C08DF4EA-FFC8-F906-7CEB-639BA48A0FC8}"/>
              </a:ext>
            </a:extLst>
          </p:cNvPr>
          <p:cNvSpPr/>
          <p:nvPr/>
        </p:nvSpPr>
        <p:spPr>
          <a:xfrm>
            <a:off x="2033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33C4E690-6B48-3EA7-4D19-3D5B65067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6B65E3F0-8A9A-52F8-8752-D698819ECD6A}"/>
              </a:ext>
            </a:extLst>
          </p:cNvPr>
          <p:cNvSpPr/>
          <p:nvPr/>
        </p:nvSpPr>
        <p:spPr>
          <a:xfrm>
            <a:off x="4321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20662948-B6C5-031B-73B9-4BCAB0CD9189}"/>
              </a:ext>
            </a:extLst>
          </p:cNvPr>
          <p:cNvSpPr/>
          <p:nvPr/>
        </p:nvSpPr>
        <p:spPr>
          <a:xfrm>
            <a:off x="3463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FD005C24-D0F7-88AD-9864-AAC9B38172E8}"/>
              </a:ext>
            </a:extLst>
          </p:cNvPr>
          <p:cNvSpPr/>
          <p:nvPr/>
        </p:nvSpPr>
        <p:spPr>
          <a:xfrm>
            <a:off x="755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E2DCEA92-D9A4-6148-536C-71015F78AE8D}"/>
              </a:ext>
            </a:extLst>
          </p:cNvPr>
          <p:cNvSpPr/>
          <p:nvPr/>
        </p:nvSpPr>
        <p:spPr>
          <a:xfrm>
            <a:off x="1603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E2B15AF0-8843-1929-72EE-B803AF435484}"/>
              </a:ext>
            </a:extLst>
          </p:cNvPr>
          <p:cNvCxnSpPr/>
          <p:nvPr/>
        </p:nvCxnSpPr>
        <p:spPr>
          <a:xfrm flipH="1">
            <a:off x="6129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A8740E8D-552B-A8AA-2D8B-A5893FDCEEEF}"/>
              </a:ext>
            </a:extLst>
          </p:cNvPr>
          <p:cNvCxnSpPr>
            <a:endCxn id="37" idx="3"/>
          </p:cNvCxnSpPr>
          <p:nvPr/>
        </p:nvCxnSpPr>
        <p:spPr>
          <a:xfrm flipH="1">
            <a:off x="6129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33CB5893-C5F3-7A83-B0A9-0C2FE1FDDEF9}"/>
              </a:ext>
            </a:extLst>
          </p:cNvPr>
          <p:cNvCxnSpPr/>
          <p:nvPr/>
        </p:nvCxnSpPr>
        <p:spPr>
          <a:xfrm>
            <a:off x="4495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E9DFAA8A-9B7F-B69F-0632-94D162A1B3D4}"/>
              </a:ext>
            </a:extLst>
          </p:cNvPr>
          <p:cNvCxnSpPr/>
          <p:nvPr/>
        </p:nvCxnSpPr>
        <p:spPr>
          <a:xfrm>
            <a:off x="3505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0886F48B-3320-999A-68B8-B955DE7AD847}"/>
              </a:ext>
            </a:extLst>
          </p:cNvPr>
          <p:cNvCxnSpPr>
            <a:cxnSpLocks/>
          </p:cNvCxnSpPr>
          <p:nvPr/>
        </p:nvCxnSpPr>
        <p:spPr>
          <a:xfrm flipH="1">
            <a:off x="4343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3DC98381-1A5C-C5B6-76A1-FB369E01FE05}"/>
              </a:ext>
            </a:extLst>
          </p:cNvPr>
          <p:cNvCxnSpPr>
            <a:cxnSpLocks/>
          </p:cNvCxnSpPr>
          <p:nvPr/>
        </p:nvCxnSpPr>
        <p:spPr>
          <a:xfrm flipH="1">
            <a:off x="2667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02FCEC25-8824-EF23-62F9-511860DBA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35A6BF61-94A7-881B-631D-E1A479872D96}"/>
              </a:ext>
            </a:extLst>
          </p:cNvPr>
          <p:cNvCxnSpPr/>
          <p:nvPr/>
        </p:nvCxnSpPr>
        <p:spPr>
          <a:xfrm>
            <a:off x="2427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C1D2750A-37EE-6798-C50D-56A843357D0B}"/>
              </a:ext>
            </a:extLst>
          </p:cNvPr>
          <p:cNvSpPr txBox="1"/>
          <p:nvPr/>
        </p:nvSpPr>
        <p:spPr>
          <a:xfrm>
            <a:off x="3472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5390FC5B-5254-21B0-F786-58EBAF6E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8DFB19A3-CF06-9927-6B04-98634E4F2C98}"/>
              </a:ext>
            </a:extLst>
          </p:cNvPr>
          <p:cNvSpPr/>
          <p:nvPr/>
        </p:nvSpPr>
        <p:spPr>
          <a:xfrm>
            <a:off x="6689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D4B26450-0B92-713B-A118-1AAEEDEF4757}"/>
              </a:ext>
            </a:extLst>
          </p:cNvPr>
          <p:cNvSpPr/>
          <p:nvPr/>
        </p:nvSpPr>
        <p:spPr>
          <a:xfrm>
            <a:off x="6689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42CDE68C-FF1C-F5CC-F78F-F5AD3F42830C}"/>
              </a:ext>
            </a:extLst>
          </p:cNvPr>
          <p:cNvSpPr/>
          <p:nvPr/>
        </p:nvSpPr>
        <p:spPr>
          <a:xfrm>
            <a:off x="6689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98CD8CE-0CDA-9443-43F3-919E955CA3C7}"/>
              </a:ext>
            </a:extLst>
          </p:cNvPr>
          <p:cNvSpPr/>
          <p:nvPr/>
        </p:nvSpPr>
        <p:spPr>
          <a:xfrm>
            <a:off x="6689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E0396410-90CE-8A2A-DF1D-0C04DCFA3772}"/>
              </a:ext>
            </a:extLst>
          </p:cNvPr>
          <p:cNvSpPr/>
          <p:nvPr/>
        </p:nvSpPr>
        <p:spPr>
          <a:xfrm>
            <a:off x="7308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47525A4D-C02B-CF96-CF50-E7EC4BD0E8F8}"/>
              </a:ext>
            </a:extLst>
          </p:cNvPr>
          <p:cNvSpPr/>
          <p:nvPr/>
        </p:nvSpPr>
        <p:spPr>
          <a:xfrm>
            <a:off x="7308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77812B1B-FDB2-6B61-7802-0BDBCB9CB1CF}"/>
              </a:ext>
            </a:extLst>
          </p:cNvPr>
          <p:cNvSpPr/>
          <p:nvPr/>
        </p:nvSpPr>
        <p:spPr>
          <a:xfrm>
            <a:off x="7308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6FFE37F-DD0A-1C68-E29F-EB1D2F13B6B7}"/>
              </a:ext>
            </a:extLst>
          </p:cNvPr>
          <p:cNvSpPr/>
          <p:nvPr/>
        </p:nvSpPr>
        <p:spPr>
          <a:xfrm>
            <a:off x="7308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A7779DA2-F557-410B-541C-539307BF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15295CC8-6F83-DCF0-3290-CE5C45090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D7C1E900-6F9C-6C97-6029-E5171EC46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96F97302-FB93-6CAB-36C6-1ADA790DB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D2C33B6A-922A-759B-87E1-16A8E7358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BF50D1E1-34EC-452B-BDD1-FDCBFF115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966B2CB4-E763-37C2-5B0A-3CDE9E972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26 x 26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1E6E29E4-A01E-60BD-676D-5DC9D4D4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13 x 13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DCE93BBB-F157-5FF8-E96A-834D5FD59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11 x 11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C6C5D3E0-2D98-8E88-876A-4AA1794C5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30DCC0E7-2262-A48D-CB2A-D62A86452B98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953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CFA8F8F8-7340-7161-31C9-C37587B7ABD2}"/>
              </a:ext>
            </a:extLst>
          </p:cNvPr>
          <p:cNvCxnSpPr/>
          <p:nvPr/>
        </p:nvCxnSpPr>
        <p:spPr>
          <a:xfrm flipH="1" flipV="1">
            <a:off x="5953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65636FAE-9ECF-5975-51B2-9449BAB589B1}"/>
              </a:ext>
            </a:extLst>
          </p:cNvPr>
          <p:cNvCxnSpPr/>
          <p:nvPr/>
        </p:nvCxnSpPr>
        <p:spPr>
          <a:xfrm flipH="1" flipV="1">
            <a:off x="5953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C6AE1EF7-358A-89F0-89BC-7722E481CCC9}"/>
              </a:ext>
            </a:extLst>
          </p:cNvPr>
          <p:cNvCxnSpPr/>
          <p:nvPr/>
        </p:nvCxnSpPr>
        <p:spPr>
          <a:xfrm flipH="1" flipV="1">
            <a:off x="5961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9ACA94C7-BE68-D8DC-B1CF-858B2F1DC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B605E368-E599-509C-9FA6-C3D110631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CE6B86E3-EBC0-BF03-0F1D-02C53CA0D8A3}"/>
              </a:ext>
            </a:extLst>
          </p:cNvPr>
          <p:cNvSpPr txBox="1"/>
          <p:nvPr/>
        </p:nvSpPr>
        <p:spPr>
          <a:xfrm>
            <a:off x="3554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984EEBD7-83CE-28CE-BB5E-B42D30118533}"/>
              </a:ext>
            </a:extLst>
          </p:cNvPr>
          <p:cNvSpPr txBox="1"/>
          <p:nvPr/>
        </p:nvSpPr>
        <p:spPr>
          <a:xfrm>
            <a:off x="3200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6CC03310-CA5C-4B91-023D-E071F9EC2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2284AD27-6BBA-1662-910A-A07DD883C28B}"/>
              </a:ext>
            </a:extLst>
          </p:cNvPr>
          <p:cNvSpPr txBox="1"/>
          <p:nvPr/>
        </p:nvSpPr>
        <p:spPr>
          <a:xfrm>
            <a:off x="3472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C44DBBA3-31E6-D462-EC53-CB398EC2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C6F3BDBB-63F2-6A85-6352-BB22C933E60A}"/>
              </a:ext>
            </a:extLst>
          </p:cNvPr>
          <p:cNvSpPr/>
          <p:nvPr/>
        </p:nvSpPr>
        <p:spPr>
          <a:xfrm>
            <a:off x="6689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D54BCEC4-C381-A512-1373-B2227E618EBD}"/>
              </a:ext>
            </a:extLst>
          </p:cNvPr>
          <p:cNvSpPr/>
          <p:nvPr/>
        </p:nvSpPr>
        <p:spPr>
          <a:xfrm>
            <a:off x="6689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B78FA449-B207-5CB7-1E2F-B47123905FA5}"/>
              </a:ext>
            </a:extLst>
          </p:cNvPr>
          <p:cNvSpPr/>
          <p:nvPr/>
        </p:nvSpPr>
        <p:spPr>
          <a:xfrm>
            <a:off x="6689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6080F5DE-D2EC-61E5-D77C-290F14BA8724}"/>
              </a:ext>
            </a:extLst>
          </p:cNvPr>
          <p:cNvSpPr/>
          <p:nvPr/>
        </p:nvSpPr>
        <p:spPr>
          <a:xfrm>
            <a:off x="6689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F7F36AE1-DC99-A019-3365-A113E3DAAB51}"/>
              </a:ext>
            </a:extLst>
          </p:cNvPr>
          <p:cNvSpPr/>
          <p:nvPr/>
        </p:nvSpPr>
        <p:spPr>
          <a:xfrm>
            <a:off x="7308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53D116A9-80E2-4E91-A5DA-0B4250A13C88}"/>
              </a:ext>
            </a:extLst>
          </p:cNvPr>
          <p:cNvSpPr/>
          <p:nvPr/>
        </p:nvSpPr>
        <p:spPr>
          <a:xfrm>
            <a:off x="7308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B608136F-18F7-6A50-D1F5-235231849E9B}"/>
              </a:ext>
            </a:extLst>
          </p:cNvPr>
          <p:cNvSpPr/>
          <p:nvPr/>
        </p:nvSpPr>
        <p:spPr>
          <a:xfrm>
            <a:off x="7308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75B3AD3D-6CFD-52D4-1294-40F4B911CFCD}"/>
              </a:ext>
            </a:extLst>
          </p:cNvPr>
          <p:cNvSpPr/>
          <p:nvPr/>
        </p:nvSpPr>
        <p:spPr>
          <a:xfrm>
            <a:off x="7308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925662FE-2935-B319-B5AC-65AF8A1A8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01B87764-E459-24D6-4C3E-062FEB3A7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1AF9DCF2-387C-E3F6-CE07-C5E0DD17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26 x 26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72CEF0DE-F568-038F-3BC4-195CAA6DA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13 x 13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81FBA0B5-D393-4F62-1ADC-E41E58944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50 x 11 x 11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8D4029EF-D46E-069F-DEF9-461A5EAA9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7E0C570F-9D0C-07CF-16B1-920EBACD58E4}"/>
              </a:ext>
            </a:extLst>
          </p:cNvPr>
          <p:cNvSpPr txBox="1"/>
          <p:nvPr/>
        </p:nvSpPr>
        <p:spPr>
          <a:xfrm>
            <a:off x="3648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8085B540-B044-E6D0-8FEC-9E3D84E7AF3B}"/>
              </a:ext>
            </a:extLst>
          </p:cNvPr>
          <p:cNvSpPr/>
          <p:nvPr/>
        </p:nvSpPr>
        <p:spPr>
          <a:xfrm rot="10800000">
            <a:off x="5245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ACE606AA-5476-2623-3DAC-0457CBA281D3}"/>
              </a:ext>
            </a:extLst>
          </p:cNvPr>
          <p:cNvSpPr/>
          <p:nvPr/>
        </p:nvSpPr>
        <p:spPr>
          <a:xfrm rot="16200000">
            <a:off x="2532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0B7B71F5-85FA-1F58-7915-2F071B6D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9378D510-97C4-04E2-681F-EB9D3F151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1250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D732C5A3-95BE-37C2-DA09-19DC9932FAA5}"/>
              </a:ext>
            </a:extLst>
          </p:cNvPr>
          <p:cNvGrpSpPr>
            <a:grpSpLocks/>
          </p:cNvGrpSpPr>
          <p:nvPr/>
        </p:nvGrpSpPr>
        <p:grpSpPr bwMode="auto">
          <a:xfrm>
            <a:off x="895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7DC73D9F-C1C7-652B-0C8F-41479C18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2D9D2D86-CF6D-0E96-1102-AE2FACB34297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FFDF4B9E-54AC-9D34-F2EF-737D7C7C6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36555824-9392-6E62-5A9C-7CD87435C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lgs.tw/img/xp1.png.pagespeed.ic.NzL0vritbc.jpg">
            <a:extLst>
              <a:ext uri="{FF2B5EF4-FFF2-40B4-BE49-F238E27FC236}">
                <a16:creationId xmlns:a16="http://schemas.microsoft.com/office/drawing/2014/main" id="{699F0F31-52A8-754A-B1DE-5A75103C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60489" y="1531939"/>
            <a:ext cx="256698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標題 1">
            <a:extLst>
              <a:ext uri="{FF2B5EF4-FFF2-40B4-BE49-F238E27FC236}">
                <a16:creationId xmlns:a16="http://schemas.microsoft.com/office/drawing/2014/main" id="{D8A9124C-76CF-A0EB-3823-9C87B3FB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AlphaGo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18DC0-65F0-1B97-FCB9-76DFD15536E2}"/>
              </a:ext>
            </a:extLst>
          </p:cNvPr>
          <p:cNvSpPr/>
          <p:nvPr/>
        </p:nvSpPr>
        <p:spPr>
          <a:xfrm>
            <a:off x="4448176" y="2255838"/>
            <a:ext cx="1719263" cy="1244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Neural</a:t>
            </a:r>
          </a:p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Network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897489EE-6B97-4AF5-3991-71D0C61EF72D}"/>
              </a:ext>
            </a:extLst>
          </p:cNvPr>
          <p:cNvSpPr/>
          <p:nvPr/>
        </p:nvSpPr>
        <p:spPr>
          <a:xfrm>
            <a:off x="3905251" y="2598739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E62C7FAD-FBBE-FEBE-4E28-BAC2406785AE}"/>
              </a:ext>
            </a:extLst>
          </p:cNvPr>
          <p:cNvSpPr/>
          <p:nvPr/>
        </p:nvSpPr>
        <p:spPr>
          <a:xfrm>
            <a:off x="6337301" y="2598739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9" name="群組 10">
            <a:extLst>
              <a:ext uri="{FF2B5EF4-FFF2-40B4-BE49-F238E27FC236}">
                <a16:creationId xmlns:a16="http://schemas.microsoft.com/office/drawing/2014/main" id="{1BAEEF1A-8006-BD0D-DA89-694CBECE74EF}"/>
              </a:ext>
            </a:extLst>
          </p:cNvPr>
          <p:cNvGrpSpPr>
            <a:grpSpLocks/>
          </p:cNvGrpSpPr>
          <p:nvPr/>
        </p:nvGrpSpPr>
        <p:grpSpPr bwMode="auto">
          <a:xfrm>
            <a:off x="6869114" y="2274888"/>
            <a:ext cx="1597025" cy="1111250"/>
            <a:chOff x="6737868" y="2183226"/>
            <a:chExt cx="1596788" cy="1111653"/>
          </a:xfrm>
        </p:grpSpPr>
        <p:sp>
          <p:nvSpPr>
            <p:cNvPr id="38929" name="文字方塊 8">
              <a:extLst>
                <a:ext uri="{FF2B5EF4-FFF2-40B4-BE49-F238E27FC236}">
                  <a16:creationId xmlns:a16="http://schemas.microsoft.com/office/drawing/2014/main" id="{F01C7E4B-4B59-6414-0929-4E8148F83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4399" y="2586993"/>
              <a:ext cx="14097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/>
                <a:t>(19 x 19 positions)</a:t>
              </a:r>
              <a:endParaRPr lang="zh-TW" altLang="en-US" sz="2000"/>
            </a:p>
          </p:txBody>
        </p:sp>
        <p:sp>
          <p:nvSpPr>
            <p:cNvPr id="38930" name="文字方塊 9">
              <a:extLst>
                <a:ext uri="{FF2B5EF4-FFF2-40B4-BE49-F238E27FC236}">
                  <a16:creationId xmlns:a16="http://schemas.microsoft.com/office/drawing/2014/main" id="{1285170B-2941-D620-B2D5-FC7C403AD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868" y="2183226"/>
              <a:ext cx="15967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000"/>
                <a:t>Next move</a:t>
              </a:r>
              <a:endParaRPr lang="zh-TW" altLang="en-US" sz="2000"/>
            </a:p>
          </p:txBody>
        </p:sp>
      </p:grp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F08962F4-0EE3-35F8-9D12-9C1D228B8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1" y="4179889"/>
            <a:ext cx="271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19 x 19 matrix</a:t>
            </a:r>
            <a:endParaRPr lang="zh-TW" altLang="en-US"/>
          </a:p>
        </p:txBody>
      </p:sp>
      <p:sp>
        <p:nvSpPr>
          <p:cNvPr id="13" name="文字方塊 13">
            <a:extLst>
              <a:ext uri="{FF2B5EF4-FFF2-40B4-BE49-F238E27FC236}">
                <a16:creationId xmlns:a16="http://schemas.microsoft.com/office/drawing/2014/main" id="{E2E93779-D6DC-29A5-F600-933FC03A0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4775201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Black: 1</a:t>
            </a:r>
            <a:endParaRPr lang="zh-TW" altLang="en-US"/>
          </a:p>
        </p:txBody>
      </p:sp>
      <p:sp>
        <p:nvSpPr>
          <p:cNvPr id="14" name="文字方塊 14">
            <a:extLst>
              <a:ext uri="{FF2B5EF4-FFF2-40B4-BE49-F238E27FC236}">
                <a16:creationId xmlns:a16="http://schemas.microsoft.com/office/drawing/2014/main" id="{DF5D5365-D399-B23B-250A-032BA96A0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5224463"/>
            <a:ext cx="172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white: -1</a:t>
            </a:r>
            <a:endParaRPr lang="zh-TW" altLang="en-US"/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B4C398DE-1C4D-BF54-7B2F-924F845F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5673726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none: 0</a:t>
            </a:r>
            <a:endParaRPr lang="zh-TW" altLang="en-US"/>
          </a:p>
        </p:txBody>
      </p: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D6B5A033-9FA8-7213-D5DB-C4C170561C9A}"/>
              </a:ext>
            </a:extLst>
          </p:cNvPr>
          <p:cNvSpPr txBox="1"/>
          <p:nvPr/>
        </p:nvSpPr>
        <p:spPr>
          <a:xfrm>
            <a:off x="4061603" y="4623212"/>
            <a:ext cx="49299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Fully-connected feedforward network can be used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文字方塊 18">
            <a:extLst>
              <a:ext uri="{FF2B5EF4-FFF2-40B4-BE49-F238E27FC236}">
                <a16:creationId xmlns:a16="http://schemas.microsoft.com/office/drawing/2014/main" id="{D7383D7E-4DDE-804F-770C-E93F5DDEBE02}"/>
              </a:ext>
            </a:extLst>
          </p:cNvPr>
          <p:cNvSpPr txBox="1"/>
          <p:nvPr/>
        </p:nvSpPr>
        <p:spPr>
          <a:xfrm>
            <a:off x="4061603" y="5669312"/>
            <a:ext cx="492999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But CNN performs much better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9B9DD3F7-103F-E471-00D7-CBA64AA4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8A4B4C0-5234-CEE6-CBBE-0C16001F78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6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4C3A329F-9754-7CAA-F03A-12A124C86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083D4683-989F-26A8-BA7D-82CE0199E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800707AE-B306-25A2-C545-AF825BFD8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BF8A0FAE-AA16-AA4A-86D8-29EF4BC30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B70C64C6-65EB-3049-ED52-3BDFF9547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17CB9166-EA07-39BF-94EA-50B2971B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FE432038-D8EF-7C3B-350C-B84D1CC61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4455D98E-E08B-F22C-9D69-1C5B5E9D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0B1A2A26-4D9D-D3DA-48FA-EC037F133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4DB8DA61-EDCE-4CEE-76A9-9DE52C44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5E57CE97-2576-7346-99A9-4F48BA65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C51482DC-D3B5-B20D-5B25-472A5F9B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D5CF1D5D-6B54-633A-7B6A-CE7C20E3E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8171675E-080B-84F4-22B7-46DA2BCC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9CF8F400-F9F5-4D3A-A667-DAE0FC19C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D21BCE5F-DF40-E1DA-767A-1399FAE07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E5ECF7EC-2BCF-AD7B-E34D-11F39697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F88DB369-1241-3E77-15EE-DACB2FF5E349}"/>
              </a:ext>
            </a:extLst>
          </p:cNvPr>
          <p:cNvGraphicFramePr>
            <a:graphicFrameLocks noGrp="1"/>
          </p:cNvGraphicFramePr>
          <p:nvPr/>
        </p:nvGraphicFramePr>
        <p:xfrm>
          <a:off x="6067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1D9FF198-ACA2-FCED-5804-D4A757577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5216C75D-8B6E-1DA9-FE74-3C23EB632705}"/>
              </a:ext>
            </a:extLst>
          </p:cNvPr>
          <p:cNvSpPr/>
          <p:nvPr/>
        </p:nvSpPr>
        <p:spPr>
          <a:xfrm>
            <a:off x="1366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17C263BB-DCE9-3873-67AB-AD72BA8D01ED}"/>
              </a:ext>
            </a:extLst>
          </p:cNvPr>
          <p:cNvSpPr/>
          <p:nvPr/>
        </p:nvSpPr>
        <p:spPr>
          <a:xfrm>
            <a:off x="1870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BFC1C465-0295-F5B6-4C1E-C172578CF088}"/>
              </a:ext>
            </a:extLst>
          </p:cNvPr>
          <p:cNvSpPr/>
          <p:nvPr/>
        </p:nvSpPr>
        <p:spPr>
          <a:xfrm>
            <a:off x="2311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16358619-9D17-3CB8-63AB-5B16754A8445}"/>
              </a:ext>
            </a:extLst>
          </p:cNvPr>
          <p:cNvSpPr/>
          <p:nvPr/>
        </p:nvSpPr>
        <p:spPr>
          <a:xfrm>
            <a:off x="2787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56AACF0A-2D21-A494-45F7-121A8480D984}"/>
              </a:ext>
            </a:extLst>
          </p:cNvPr>
          <p:cNvSpPr/>
          <p:nvPr/>
        </p:nvSpPr>
        <p:spPr>
          <a:xfrm>
            <a:off x="1366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3D7B669C-5926-3474-1AF9-52D6D53F0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EA74F8DD-2638-3840-1DA9-59A43A65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9E18BABA-893F-9F0D-E735-DD6A1979A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F675D1BF-EA6C-012A-F712-6E92551A9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361A2967-B29A-D34C-D514-EBF8DDFAD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C50F4160-6E84-93FC-86CB-1ADDE4610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A6C3E1C6-4BC3-8EBA-BC66-8AB74E5E1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A2620661-508C-6D6C-830A-A723ACF7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162B4DE8-2CDB-ACA3-6500-156E53927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B34EFE6F-6378-B903-0DBE-D1469CE12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46E5B494-AE65-2C92-E6D4-E8E53207C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74F1EAD6-B756-1794-1B4A-CC320FB56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CA754135-8A38-E2BE-B334-8158E496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B5391109-E2C4-9049-B4D1-33FBBFCA7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A9DAD8B9-ECC7-52EA-4AE3-D858FDAF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-4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43DB1C5E-1676-7795-E5CE-4CC591CE5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9EF76F4F-9679-F49D-6E0D-E25E68FE8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97D4045E-A620-ACAE-1146-B650DFC11187}"/>
              </a:ext>
            </a:extLst>
          </p:cNvPr>
          <p:cNvSpPr/>
          <p:nvPr/>
        </p:nvSpPr>
        <p:spPr>
          <a:xfrm>
            <a:off x="2797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0AF74499-CC90-3D75-C46B-18426C8B8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7BA6BB1B-F695-849C-DFBF-ACF6CD058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37D1C4AC-68AF-DB93-F97D-E413A65237A2}"/>
              </a:ext>
            </a:extLst>
          </p:cNvPr>
          <p:cNvSpPr/>
          <p:nvPr/>
        </p:nvSpPr>
        <p:spPr>
          <a:xfrm>
            <a:off x="5715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6D7D16D1-65B0-8EA3-24BC-057C6CC1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Color image: RGB 3 channels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EB5FECD8-CA9B-25F0-0646-B09761A23E7F}"/>
              </a:ext>
            </a:extLst>
          </p:cNvPr>
          <p:cNvGraphicFramePr>
            <a:graphicFrameLocks/>
          </p:cNvGraphicFramePr>
          <p:nvPr/>
        </p:nvGraphicFramePr>
        <p:xfrm>
          <a:off x="5335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22EE4E66-7D1C-2C2B-CC03-699232C0AB6E}"/>
              </a:ext>
            </a:extLst>
          </p:cNvPr>
          <p:cNvGraphicFramePr>
            <a:graphicFrameLocks/>
          </p:cNvGraphicFramePr>
          <p:nvPr/>
        </p:nvGraphicFramePr>
        <p:xfrm>
          <a:off x="5499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A354DA9D-BC4C-43C7-369A-A2957590221B}"/>
              </a:ext>
            </a:extLst>
          </p:cNvPr>
          <p:cNvGraphicFramePr>
            <a:graphicFrameLocks/>
          </p:cNvGraphicFramePr>
          <p:nvPr/>
        </p:nvGraphicFramePr>
        <p:xfrm>
          <a:off x="5705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C59D752-9DDB-E685-114B-6F19B4C3BDD8}"/>
              </a:ext>
            </a:extLst>
          </p:cNvPr>
          <p:cNvGraphicFramePr>
            <a:graphicFrameLocks noGrp="1"/>
          </p:cNvGraphicFramePr>
          <p:nvPr/>
        </p:nvGraphicFramePr>
        <p:xfrm>
          <a:off x="3348038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CC9726E1-807C-4120-E719-97412FAD3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0320345-4196-2FE8-BA29-C2C55E4D8C5D}"/>
              </a:ext>
            </a:extLst>
          </p:cNvPr>
          <p:cNvGraphicFramePr>
            <a:graphicFrameLocks noGrp="1"/>
          </p:cNvGraphicFramePr>
          <p:nvPr/>
        </p:nvGraphicFramePr>
        <p:xfrm>
          <a:off x="6353175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0F35E2-6D12-ABBD-EC87-D1609BAB8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AF3FE0B-A03A-11C9-F561-B8389743CF7E}"/>
              </a:ext>
            </a:extLst>
          </p:cNvPr>
          <p:cNvGraphicFramePr>
            <a:graphicFrameLocks noGrp="1"/>
          </p:cNvGraphicFramePr>
          <p:nvPr/>
        </p:nvGraphicFramePr>
        <p:xfrm>
          <a:off x="3500438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3460689-7756-2135-8865-A919FB9253E6}"/>
              </a:ext>
            </a:extLst>
          </p:cNvPr>
          <p:cNvGraphicFramePr>
            <a:graphicFrameLocks noGrp="1"/>
          </p:cNvGraphicFramePr>
          <p:nvPr/>
        </p:nvGraphicFramePr>
        <p:xfrm>
          <a:off x="3652838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9B38F0F-CA8F-31C9-F090-D98CC7DEEDC6}"/>
              </a:ext>
            </a:extLst>
          </p:cNvPr>
          <p:cNvGraphicFramePr>
            <a:graphicFrameLocks noGrp="1"/>
          </p:cNvGraphicFramePr>
          <p:nvPr/>
        </p:nvGraphicFramePr>
        <p:xfrm>
          <a:off x="6505575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55E6255-B72F-FE1C-72F5-73B7C0CD1840}"/>
              </a:ext>
            </a:extLst>
          </p:cNvPr>
          <p:cNvGraphicFramePr>
            <a:graphicFrameLocks noGrp="1"/>
          </p:cNvGraphicFramePr>
          <p:nvPr/>
        </p:nvGraphicFramePr>
        <p:xfrm>
          <a:off x="6657975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5A3DECEC-DB52-9983-29F3-71A6F8D8F088}"/>
              </a:ext>
            </a:extLst>
          </p:cNvPr>
          <p:cNvSpPr/>
          <p:nvPr/>
        </p:nvSpPr>
        <p:spPr>
          <a:xfrm>
            <a:off x="4676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6383F88-FE0A-4023-F754-F26597FFC874}"/>
              </a:ext>
            </a:extLst>
          </p:cNvPr>
          <p:cNvGrpSpPr>
            <a:grpSpLocks/>
          </p:cNvGrpSpPr>
          <p:nvPr/>
        </p:nvGrpSpPr>
        <p:grpSpPr bwMode="auto">
          <a:xfrm>
            <a:off x="735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0EFDD665-3966-AFCA-0BAA-65DDB556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2A8AE57E-2327-410B-394E-94261311B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9" y="1835926"/>
            <a:ext cx="8284860" cy="35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84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2" y="1741017"/>
            <a:ext cx="8749320" cy="339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74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CNN with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340F-4D7F-4892-95B5-3DE9B00AAE66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656"/>
            <a:ext cx="9085478" cy="452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299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FB25D5B9AFAE4281DB84C1A4AA6A0D" ma:contentTypeVersion="4" ma:contentTypeDescription="Create a new document." ma:contentTypeScope="" ma:versionID="0334381d45022845c2bb282a15ba9991">
  <xsd:schema xmlns:xsd="http://www.w3.org/2001/XMLSchema" xmlns:xs="http://www.w3.org/2001/XMLSchema" xmlns:p="http://schemas.microsoft.com/office/2006/metadata/properties" xmlns:ns2="4be4641f-4f8b-43ba-892c-2f615dba7705" xmlns:ns3="bd63cd29-0c56-4c0d-8dc8-ebbf6552c5d6" targetNamespace="http://schemas.microsoft.com/office/2006/metadata/properties" ma:root="true" ma:fieldsID="fcb0182084448cf73381aa099723426c" ns2:_="" ns3:_="">
    <xsd:import namespace="4be4641f-4f8b-43ba-892c-2f615dba7705"/>
    <xsd:import namespace="bd63cd29-0c56-4c0d-8dc8-ebbf6552c5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4641f-4f8b-43ba-892c-2f615dba7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63cd29-0c56-4c0d-8dc8-ebbf6552c5d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271C76-7A44-4516-941E-E49A71A0CAC6}">
  <ds:schemaRefs>
    <ds:schemaRef ds:uri="4be4641f-4f8b-43ba-892c-2f615dba7705"/>
    <ds:schemaRef ds:uri="bd63cd29-0c56-4c0d-8dc8-ebbf6552c5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EFC20A-387E-4324-BFE2-CF5AC74C52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4CB532-0584-44B8-A387-EBE25563584B}">
  <ds:schemaRefs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4be4641f-4f8b-43ba-892c-2f615dba7705"/>
    <ds:schemaRef ds:uri="http://www.w3.org/XML/1998/namespace"/>
    <ds:schemaRef ds:uri="bd63cd29-0c56-4c0d-8dc8-ebbf6552c5d6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8680</TotalTime>
  <Words>1529</Words>
  <Application>Microsoft Office PowerPoint</Application>
  <PresentationFormat>A4 Paper (210x297 mm)</PresentationFormat>
  <Paragraphs>754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Inter</vt:lpstr>
      <vt:lpstr>Times New Roman</vt:lpstr>
      <vt:lpstr>Office Theme</vt:lpstr>
      <vt:lpstr>CNN</vt:lpstr>
      <vt:lpstr>Convolution</vt:lpstr>
      <vt:lpstr>Convolution</vt:lpstr>
      <vt:lpstr>Convolution</vt:lpstr>
      <vt:lpstr>Convolution</vt:lpstr>
      <vt:lpstr>Color image: RGB 3 channels</vt:lpstr>
      <vt:lpstr>What is CNN?</vt:lpstr>
      <vt:lpstr>What is CNN?</vt:lpstr>
      <vt:lpstr>Illustration of CNN with an Example</vt:lpstr>
      <vt:lpstr>Image Identification Using CNN</vt:lpstr>
      <vt:lpstr>Image Identification Using CNN (2)</vt:lpstr>
      <vt:lpstr>Image Identification Using CNN (3)</vt:lpstr>
      <vt:lpstr>Image Identification Using CNN (4)</vt:lpstr>
      <vt:lpstr>Image Identification Using CNN (5)</vt:lpstr>
      <vt:lpstr>Image Identification Using CNN (6)</vt:lpstr>
      <vt:lpstr>Understanding CNN</vt:lpstr>
      <vt:lpstr>Understanding CNN (2)</vt:lpstr>
      <vt:lpstr>Understanding CNN (3)</vt:lpstr>
      <vt:lpstr>How CNN recognize Images?</vt:lpstr>
      <vt:lpstr>Layers of CNN</vt:lpstr>
      <vt:lpstr>Convolution Layer</vt:lpstr>
      <vt:lpstr>Convolution Layer(2)</vt:lpstr>
      <vt:lpstr>Convolution Layer(3)</vt:lpstr>
      <vt:lpstr>Convolution Layer (4)</vt:lpstr>
      <vt:lpstr>Convolution Layer (5)</vt:lpstr>
      <vt:lpstr>Without Zero Padding</vt:lpstr>
      <vt:lpstr>Two disadvantages</vt:lpstr>
      <vt:lpstr>PowerPoint Presentation</vt:lpstr>
      <vt:lpstr>Rectified Linear Unit (ReLU) Layer</vt:lpstr>
      <vt:lpstr>ReLU Layer (2)</vt:lpstr>
      <vt:lpstr>ReLU Layer (3)</vt:lpstr>
      <vt:lpstr>Pooling Layer</vt:lpstr>
      <vt:lpstr>Pooling Layer (2)</vt:lpstr>
      <vt:lpstr>Flattening</vt:lpstr>
      <vt:lpstr>Fully Connected Layer</vt:lpstr>
      <vt:lpstr>Fully Connected Layer (2)</vt:lpstr>
      <vt:lpstr>Complete CNN for Bird Recognition</vt:lpstr>
      <vt:lpstr>The whole CNN</vt:lpstr>
      <vt:lpstr>PowerPoint Presentation</vt:lpstr>
      <vt:lpstr>A CNN compresses a fully connected network in two ways:</vt:lpstr>
      <vt:lpstr>Max Pooling</vt:lpstr>
      <vt:lpstr>The whole CNN</vt:lpstr>
      <vt:lpstr>The whole CNN</vt:lpstr>
      <vt:lpstr>Flattening</vt:lpstr>
      <vt:lpstr>PowerPoint Presentation</vt:lpstr>
      <vt:lpstr>PowerPoint Presentation</vt:lpstr>
      <vt:lpstr>PowerPoint Presentation</vt:lpstr>
      <vt:lpstr>AlphaGo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</dc:title>
  <dc:creator>Dr. Ali Imtiaz</dc:creator>
  <cp:keywords>SIL Vision and Concept</cp:keywords>
  <cp:lastModifiedBy>Faheem ur rehman Computer Engineer FCS</cp:lastModifiedBy>
  <cp:revision>1183</cp:revision>
  <cp:lastPrinted>2019-02-25T06:00:41Z</cp:lastPrinted>
  <dcterms:modified xsi:type="dcterms:W3CDTF">2024-02-28T08:47:13Z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0x010100CBFB25D5B9AFAE4281DB84C1A4AA6A0D</vt:lpwstr>
  </property>
</Properties>
</file>